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EB71-76E2-630D-E3BE-89D4FF58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5D4E9-4C74-BEF1-84AE-E1D7D49DD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0BCFF-AC98-F61F-0A86-C9AC9C83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4A074-7BDB-297C-862D-EE358FE3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0075-B212-8E15-3228-0E58CE2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3B5B-94C4-0FB4-1DF8-22D9EF6B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1FFF0-8FE8-AB59-F824-7371907AA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C5732-4196-EBE2-487F-DA70DBD2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BDA25-7FE2-3CC6-1A65-96DF5374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F859-D116-F815-4DBD-E7113EF9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0F59F-C773-9D2F-B903-2BCAB6B40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FD31E-514E-3FFD-8B07-0C9EE0846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B3537-7EBA-59D1-6137-4BADCD2F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ED5D5-FC04-48D9-C013-921C08C8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50C54-2E18-D52F-3D0A-C40B07A6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5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8CB5-1A09-B7F7-6F45-A23A01C9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A2E0-74FB-427D-C01E-5CE0978A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F4894-A410-CEAC-5207-08285323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E11B0-D7BB-EA39-5638-49FBDD24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816B3-D86A-E0CB-7E8E-017290F7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10C0-A60C-2707-4FF6-6A231A4E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0A981-DEEA-C475-180F-84D9BBF32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DC2C-F2E2-2078-6227-2F6ABE27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3220-CA23-AAE1-D9BC-4192BE77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4505F-B0A6-146A-4260-32119CA3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74C9-E78F-3070-507D-15970904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B12B-7980-9A67-862E-F63E3EBDB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BBBE2-1943-C6FA-5F19-DA01F0E34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22A3-9AEF-7641-E9A0-631D6840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604A1-A00D-1D90-A290-6C185B0D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39C9E-0FBB-812D-F293-CF5618A0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2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6A5F-E3E5-8723-943D-C8E5C060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8EE3-AAFD-F037-4976-A5EF993B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FE91A-E6E4-CA88-EBA1-3E6E72996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4DDE0-3AC0-B28C-53E3-F2CBED6BC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E640F-040A-3F1C-EE0D-62BD681E9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215DD-5B6B-37B5-ED64-6F63C23F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501A6-AB1D-CF2D-43DB-55A3A231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881CD-EBD2-E9D6-E1F8-A9C4F09A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18BB-A679-564B-D9B5-6FE38745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31901-22C0-F2FA-469B-8D737C51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0EE36-19EF-7C00-2FCC-EDF1254E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915BA-8192-6235-19B0-D84B685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7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B0D3A-72E5-B18D-C7DF-091A9946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CAB8B-321C-F1AA-CE28-89175693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B846-3AB6-A51B-6119-54997E0A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36DB-8A8D-AC4A-5A96-E91DAB3C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9A46-801D-7552-8DD1-F441E420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C780A-A053-94AF-0751-1A9DF8034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78DD2-CC2E-8750-3714-AF321527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1C1E7-F8F8-9B0D-F0E9-925EB152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2484B-EE0D-3E9E-7554-1ED226A1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3FC1-71A0-5CE2-26D7-7ED53674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97065-0EB8-0E4A-DCDB-D717AEA99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65463-DD30-3755-95E7-F8EC17C45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1AE76-AF44-C203-ACD8-A653F736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9131D-0AE8-79F6-2374-DA6C4E67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5311C-DE31-C584-26DE-38670ED7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D2F7A4-B5FB-ED7D-A51D-78A19254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D0DA1-D9D3-F45A-FCBB-E5D7A687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37295-646F-D5BF-EC75-6BFA99F92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220C-B0D1-49B6-8F85-ECBF5B5A879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5A70-55C9-E124-5FFC-440CAECB2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E2BF0-F48A-A598-B63A-E6F14E938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991E-1501-4C85-9510-B449C2F8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s3.amazonaws.com/cdn.freshdesk.com/data/helpdesk/attachments/production/11061312080/original/kxphSVTwnczIlRJWJwcQ_aDAQRcWvi8kfA.png?159587064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s://s3.amazonaws.com/cdn.freshdesk.com/data/helpdesk/attachments/production/11061312080/original/kxphSVTwnczIlRJWJwcQ_aDAQRcWvi8kfA.png?159587064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hlinkClick r:id="rId2" tgtFrame="&quot;_blank&quot;"/>
            <a:extLst>
              <a:ext uri="{FF2B5EF4-FFF2-40B4-BE49-F238E27FC236}">
                <a16:creationId xmlns:a16="http://schemas.microsoft.com/office/drawing/2014/main" id="{63A14BE3-F7E8-8850-CA4C-672A6B12A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36" y="1363738"/>
            <a:ext cx="1556729" cy="36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9083D-E21E-ABEF-D9A8-9DB8BF2EDAC8}"/>
              </a:ext>
            </a:extLst>
          </p:cNvPr>
          <p:cNvSpPr txBox="1"/>
          <p:nvPr/>
        </p:nvSpPr>
        <p:spPr>
          <a:xfrm>
            <a:off x="6338936" y="608731"/>
            <a:ext cx="2322249" cy="77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CLOCK-IN </a:t>
            </a:r>
            <a:r>
              <a:rPr lang="en-US" sz="1050" dirty="0">
                <a:effectLst/>
              </a:rPr>
              <a:t>You may be required to accept permissions to </a:t>
            </a:r>
            <a:r>
              <a:rPr lang="en-US" sz="1050" b="1" dirty="0">
                <a:effectLst/>
              </a:rPr>
              <a:t>ALLOW</a:t>
            </a:r>
            <a:r>
              <a:rPr lang="en-US" sz="1050" dirty="0">
                <a:effectLst/>
              </a:rPr>
              <a:t> </a:t>
            </a:r>
            <a:r>
              <a:rPr lang="en-US" sz="1050" b="1" dirty="0">
                <a:effectLst/>
              </a:rPr>
              <a:t>camera</a:t>
            </a:r>
            <a:r>
              <a:rPr lang="en-US" sz="1050" dirty="0">
                <a:effectLst/>
              </a:rPr>
              <a:t> and </a:t>
            </a:r>
            <a:r>
              <a:rPr lang="en-US" sz="1050" b="1" dirty="0">
                <a:effectLst/>
              </a:rPr>
              <a:t>location service</a:t>
            </a:r>
            <a:r>
              <a:rPr lang="en-US" sz="1050" dirty="0">
                <a:effectLst/>
              </a:rPr>
              <a:t> </a:t>
            </a:r>
            <a:endParaRPr lang="en-US" sz="105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C649D-DC3E-3B71-C8E2-1F973FCEEF9F}"/>
              </a:ext>
            </a:extLst>
          </p:cNvPr>
          <p:cNvSpPr txBox="1"/>
          <p:nvPr/>
        </p:nvSpPr>
        <p:spPr>
          <a:xfrm>
            <a:off x="2432636" y="689266"/>
            <a:ext cx="204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app home </a:t>
            </a:r>
          </a:p>
          <a:p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 tap on 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Clock-In/Out</a:t>
            </a:r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A4784F-84D7-69A9-C4D7-FA786E6A5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52" y="1363739"/>
            <a:ext cx="1889748" cy="3655261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C6B39E8-BECF-C46A-F030-3537BDA0F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87" y="1363740"/>
            <a:ext cx="2131411" cy="365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AD705F-CC71-CB1C-478F-5AB001255156}"/>
              </a:ext>
            </a:extLst>
          </p:cNvPr>
          <p:cNvSpPr txBox="1"/>
          <p:nvPr/>
        </p:nvSpPr>
        <p:spPr>
          <a:xfrm>
            <a:off x="4473119" y="689266"/>
            <a:ext cx="1356014" cy="42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CLOCK-IN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your timecard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1A0F4-4699-6747-7FFB-145E7F145B1D}"/>
              </a:ext>
            </a:extLst>
          </p:cNvPr>
          <p:cNvSpPr txBox="1"/>
          <p:nvPr/>
        </p:nvSpPr>
        <p:spPr>
          <a:xfrm>
            <a:off x="184557" y="192947"/>
            <a:ext cx="56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How to Clock In with the NextCrew Mobile App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F4EAB9-547D-86EA-3BA3-24A872E56478}"/>
              </a:ext>
            </a:extLst>
          </p:cNvPr>
          <p:cNvSpPr txBox="1"/>
          <p:nvPr/>
        </p:nvSpPr>
        <p:spPr>
          <a:xfrm>
            <a:off x="1362763" y="5494261"/>
            <a:ext cx="3514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Please note if either of these are red you will not be able to clock in.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Work Location distance means you are not at the correct location.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Time of clock in means the shift has not started yet or you selected the wrong timecard to clock into.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73C55E-794E-24C1-16ED-181E3C194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112" y="5740109"/>
            <a:ext cx="2143125" cy="42862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91A20C-B230-318F-3772-CB02F21ECFFD}"/>
              </a:ext>
            </a:extLst>
          </p:cNvPr>
          <p:cNvCxnSpPr/>
          <p:nvPr/>
        </p:nvCxnSpPr>
        <p:spPr>
          <a:xfrm>
            <a:off x="4999839" y="6002092"/>
            <a:ext cx="578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CF37E74-3970-B979-7BF1-9B7BA8CCE9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64089"/>
            <a:ext cx="1293911" cy="1293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B5F8C1-0FA3-AA5E-1DBD-93DC9CB4D706}"/>
              </a:ext>
            </a:extLst>
          </p:cNvPr>
          <p:cNvSpPr txBox="1"/>
          <p:nvPr/>
        </p:nvSpPr>
        <p:spPr>
          <a:xfrm>
            <a:off x="60095" y="5440978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Download The App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69122D1C-5CE8-C920-DBB0-EB1AF3682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438" y="5687197"/>
            <a:ext cx="1032153" cy="1032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A053B-AB45-081D-E6E0-F1E23A4D2BA8}"/>
              </a:ext>
            </a:extLst>
          </p:cNvPr>
          <p:cNvSpPr txBox="1"/>
          <p:nvPr/>
        </p:nvSpPr>
        <p:spPr>
          <a:xfrm>
            <a:off x="10926126" y="5493888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Open Article Online</a:t>
            </a:r>
          </a:p>
        </p:txBody>
      </p:sp>
    </p:spTree>
    <p:extLst>
      <p:ext uri="{BB962C8B-B14F-4D97-AF65-F5344CB8AC3E}">
        <p14:creationId xmlns:p14="http://schemas.microsoft.com/office/powerpoint/2010/main" val="299540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651A0F4-4699-6747-7FFB-145E7F145B1D}"/>
              </a:ext>
            </a:extLst>
          </p:cNvPr>
          <p:cNvSpPr txBox="1"/>
          <p:nvPr/>
        </p:nvSpPr>
        <p:spPr>
          <a:xfrm>
            <a:off x="184557" y="192947"/>
            <a:ext cx="56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How to add a Break NextCrew Mobile App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FD59D-5DAB-5E6F-828A-9055BFAA4B00}"/>
              </a:ext>
            </a:extLst>
          </p:cNvPr>
          <p:cNvSpPr txBox="1"/>
          <p:nvPr/>
        </p:nvSpPr>
        <p:spPr>
          <a:xfrm>
            <a:off x="657939" y="922827"/>
            <a:ext cx="60976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1. If a break needs to be </a:t>
            </a:r>
            <a:r>
              <a:rPr lang="en-US" dirty="0"/>
              <a:t>added</a:t>
            </a:r>
            <a:r>
              <a:rPr lang="en-US" dirty="0">
                <a:effectLst/>
              </a:rPr>
              <a:t> please tap on the break icon</a:t>
            </a:r>
            <a:endParaRPr lang="en-US" dirty="0"/>
          </a:p>
          <a:p>
            <a:r>
              <a:rPr lang="en-US" dirty="0">
                <a:effectLst/>
              </a:rPr>
              <a:t>2. Tap on </a:t>
            </a:r>
            <a:r>
              <a:rPr lang="en-US" b="1" dirty="0">
                <a:effectLst/>
              </a:rPr>
              <a:t>Hours/Break Hours</a:t>
            </a:r>
            <a:r>
              <a:rPr lang="en-US" dirty="0">
                <a:effectLst/>
              </a:rPr>
              <a:t> drop down</a:t>
            </a:r>
          </a:p>
          <a:p>
            <a:r>
              <a:rPr lang="en-US" dirty="0"/>
              <a:t>3. Select one of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(15 minutes)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(30 minutes)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(45 minutes)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(60 minutes)</a:t>
            </a:r>
            <a:endParaRPr lang="en-US" dirty="0"/>
          </a:p>
          <a:p>
            <a:r>
              <a:rPr lang="en-US" dirty="0">
                <a:effectLst/>
              </a:rPr>
              <a:t>4. Tap </a:t>
            </a:r>
            <a:r>
              <a:rPr lang="en-US" b="1" dirty="0">
                <a:effectLst/>
              </a:rPr>
              <a:t>ADD</a:t>
            </a:r>
            <a:r>
              <a:rPr lang="en-US" dirty="0">
                <a:effectLst/>
              </a:rPr>
              <a:t> to save</a:t>
            </a:r>
            <a:endParaRPr lang="en-US" dirty="0"/>
          </a:p>
          <a:p>
            <a:endParaRPr lang="en-US" dirty="0">
              <a:effectLst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821B87-C9DC-A003-C16F-AF580BADA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5" y="1891178"/>
            <a:ext cx="4216706" cy="32936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556766-81AF-E912-FD46-D6D4D976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856" y="922827"/>
            <a:ext cx="1148885" cy="84251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1ED055-5679-929C-1CFD-76F09D0FCEA9}"/>
              </a:ext>
            </a:extLst>
          </p:cNvPr>
          <p:cNvCxnSpPr/>
          <p:nvPr/>
        </p:nvCxnSpPr>
        <p:spPr>
          <a:xfrm>
            <a:off x="6574055" y="1184764"/>
            <a:ext cx="605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148558-770D-B26F-3A55-1A8DEBB524A2}"/>
              </a:ext>
            </a:extLst>
          </p:cNvPr>
          <p:cNvCxnSpPr>
            <a:cxnSpLocks/>
          </p:cNvCxnSpPr>
          <p:nvPr/>
        </p:nvCxnSpPr>
        <p:spPr>
          <a:xfrm>
            <a:off x="4555222" y="1446702"/>
            <a:ext cx="2837634" cy="1481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4171EB-4C92-CAF9-6F03-E8BDBC3D9E4B}"/>
              </a:ext>
            </a:extLst>
          </p:cNvPr>
          <p:cNvCxnSpPr>
            <a:cxnSpLocks/>
          </p:cNvCxnSpPr>
          <p:nvPr/>
        </p:nvCxnSpPr>
        <p:spPr>
          <a:xfrm>
            <a:off x="2498916" y="2725984"/>
            <a:ext cx="4893940" cy="1089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F5A61CF-8A93-09B4-26C7-3CD0383AF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64089"/>
            <a:ext cx="1293911" cy="1293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F36B5-F50B-97E3-A64C-234AF40D99E6}"/>
              </a:ext>
            </a:extLst>
          </p:cNvPr>
          <p:cNvSpPr txBox="1"/>
          <p:nvPr/>
        </p:nvSpPr>
        <p:spPr>
          <a:xfrm>
            <a:off x="60095" y="5440978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Download The App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1CA7AB47-C9E5-0C00-064F-8713D9E09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438" y="5687197"/>
            <a:ext cx="1032153" cy="1032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89519-AFD1-8324-0D80-BD246C07F2AF}"/>
              </a:ext>
            </a:extLst>
          </p:cNvPr>
          <p:cNvSpPr txBox="1"/>
          <p:nvPr/>
        </p:nvSpPr>
        <p:spPr>
          <a:xfrm>
            <a:off x="10926126" y="5493888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Open Article Online</a:t>
            </a:r>
          </a:p>
        </p:txBody>
      </p:sp>
    </p:spTree>
    <p:extLst>
      <p:ext uri="{BB962C8B-B14F-4D97-AF65-F5344CB8AC3E}">
        <p14:creationId xmlns:p14="http://schemas.microsoft.com/office/powerpoint/2010/main" val="127492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hlinkClick r:id="rId2" tgtFrame="&quot;_blank&quot;"/>
            <a:extLst>
              <a:ext uri="{FF2B5EF4-FFF2-40B4-BE49-F238E27FC236}">
                <a16:creationId xmlns:a16="http://schemas.microsoft.com/office/drawing/2014/main" id="{63A14BE3-F7E8-8850-CA4C-672A6B12A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36" y="1363739"/>
            <a:ext cx="1556729" cy="36552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9083D-E21E-ABEF-D9A8-9DB8BF2EDAC8}"/>
              </a:ext>
            </a:extLst>
          </p:cNvPr>
          <p:cNvSpPr txBox="1"/>
          <p:nvPr/>
        </p:nvSpPr>
        <p:spPr>
          <a:xfrm>
            <a:off x="6362869" y="692408"/>
            <a:ext cx="2322249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CLOCK-Out</a:t>
            </a:r>
            <a:endParaRPr lang="en-US" sz="105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C649D-DC3E-3B71-C8E2-1F973FCEEF9F}"/>
              </a:ext>
            </a:extLst>
          </p:cNvPr>
          <p:cNvSpPr txBox="1"/>
          <p:nvPr/>
        </p:nvSpPr>
        <p:spPr>
          <a:xfrm>
            <a:off x="2432636" y="689266"/>
            <a:ext cx="204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app home </a:t>
            </a:r>
          </a:p>
          <a:p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 tap on 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Clock-In/Out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D705F-CC71-CB1C-478F-5AB001255156}"/>
              </a:ext>
            </a:extLst>
          </p:cNvPr>
          <p:cNvSpPr txBox="1"/>
          <p:nvPr/>
        </p:nvSpPr>
        <p:spPr>
          <a:xfrm>
            <a:off x="4473119" y="689266"/>
            <a:ext cx="1356014" cy="42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CLOCK-Out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your timecard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1A0F4-4699-6747-7FFB-145E7F145B1D}"/>
              </a:ext>
            </a:extLst>
          </p:cNvPr>
          <p:cNvSpPr txBox="1"/>
          <p:nvPr/>
        </p:nvSpPr>
        <p:spPr>
          <a:xfrm>
            <a:off x="184557" y="192947"/>
            <a:ext cx="564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How to Clock out with the NextCrew Mobile App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8CAAFA-DC8A-B52B-492E-2DF3B6F6F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30" y="1363739"/>
            <a:ext cx="1731246" cy="5350148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84801D-B456-52CA-6655-9AF09F98B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13" y="1363739"/>
            <a:ext cx="1866776" cy="3655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69D9D-2677-8999-28EB-86190347D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64088"/>
            <a:ext cx="1293911" cy="1293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DA2F5-B85B-2AD1-29AB-58FB0053B820}"/>
              </a:ext>
            </a:extLst>
          </p:cNvPr>
          <p:cNvSpPr txBox="1"/>
          <p:nvPr/>
        </p:nvSpPr>
        <p:spPr>
          <a:xfrm>
            <a:off x="60095" y="5440977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Download The App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6DB28F3E-5481-273A-DCFC-ED4E0F0F6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438" y="5687197"/>
            <a:ext cx="1032153" cy="1032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2BD77B-DFD3-7B0B-027B-691B8A6465D1}"/>
              </a:ext>
            </a:extLst>
          </p:cNvPr>
          <p:cNvSpPr txBox="1"/>
          <p:nvPr/>
        </p:nvSpPr>
        <p:spPr>
          <a:xfrm>
            <a:off x="10926126" y="5493888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Open Article Online</a:t>
            </a:r>
          </a:p>
        </p:txBody>
      </p:sp>
    </p:spTree>
    <p:extLst>
      <p:ext uri="{BB962C8B-B14F-4D97-AF65-F5344CB8AC3E}">
        <p14:creationId xmlns:p14="http://schemas.microsoft.com/office/powerpoint/2010/main" val="304243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210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McLellan</dc:creator>
  <cp:lastModifiedBy>Kenneth McLellan</cp:lastModifiedBy>
  <cp:revision>3</cp:revision>
  <dcterms:created xsi:type="dcterms:W3CDTF">2023-04-13T20:29:54Z</dcterms:created>
  <dcterms:modified xsi:type="dcterms:W3CDTF">2023-04-14T14:21:16Z</dcterms:modified>
</cp:coreProperties>
</file>